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</p14:sldIdLst>
        </p14:section>
        <p14:section name="Needs more work 2" id="{BFDEB9C6-0AEE-4A54-A704-8F29C82F2F4E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8.png"/><Relationship Id="rId4" Type="http://schemas.openxmlformats.org/officeDocument/2006/relationships/image" Target="../media/image113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7" Type="http://schemas.openxmlformats.org/officeDocument/2006/relationships/image" Target="../media/image1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1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85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similar to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80AB97-BC60-424C-B125-3B41188D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DE3BC4-3F97-45FB-A952-F3F35A3A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3D9377-74D7-446C-BFA2-4313213C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D719B3F-5747-401B-9797-D46223C3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86B83C-B8A8-4265-8565-86268B8A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similar to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8FF875-9AB7-491E-9469-EFD34886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87BDDB2-674C-41BD-A5CC-348179E5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F8BEED-06A4-41E3-B59B-B49B9840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04AEED-93DC-425C-B1BF-F9CA2429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EE4B29-4D2F-4C4C-9001-B6DF65D1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973</Words>
  <Application>Microsoft Office PowerPoint</Application>
  <PresentationFormat>全屏显示(4:3)</PresentationFormat>
  <Paragraphs>294</Paragraphs>
  <Slides>42</Slides>
  <Notes>42</Notes>
  <HiddenSlides>9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2020-11-03T01:00:07Z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